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2" r:id="rId6"/>
    <p:sldId id="264" r:id="rId7"/>
    <p:sldId id="266" r:id="rId8"/>
    <p:sldId id="261" r:id="rId9"/>
    <p:sldId id="267" r:id="rId10"/>
    <p:sldId id="260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11" autoAdjust="0"/>
    <p:restoredTop sz="94727"/>
  </p:normalViewPr>
  <p:slideViewPr>
    <p:cSldViewPr snapToGrid="0" snapToObjects="1">
      <p:cViewPr varScale="1">
        <p:scale>
          <a:sx n="91" d="100"/>
          <a:sy n="91" d="100"/>
        </p:scale>
        <p:origin x="182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6D103-CC7C-A940-876B-710F5A379F14}" type="datetimeFigureOut">
              <a:rPr lang="en-US" smtClean="0"/>
              <a:t>2/22/2018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681C6-B370-A944-B2DC-38E477BF4D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5776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6D103-CC7C-A940-876B-710F5A379F14}" type="datetimeFigureOut">
              <a:rPr lang="en-US" smtClean="0"/>
              <a:t>2/22/2018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681C6-B370-A944-B2DC-38E477BF4D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171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6D103-CC7C-A940-876B-710F5A379F14}" type="datetimeFigureOut">
              <a:rPr lang="en-US" smtClean="0"/>
              <a:t>2/22/2018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681C6-B370-A944-B2DC-38E477BF4D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0996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6D103-CC7C-A940-876B-710F5A379F14}" type="datetimeFigureOut">
              <a:rPr lang="en-US" smtClean="0"/>
              <a:t>2/22/2018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681C6-B370-A944-B2DC-38E477BF4D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7522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6D103-CC7C-A940-876B-710F5A379F14}" type="datetimeFigureOut">
              <a:rPr lang="en-US" smtClean="0"/>
              <a:t>2/22/2018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681C6-B370-A944-B2DC-38E477BF4D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9643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6D103-CC7C-A940-876B-710F5A379F14}" type="datetimeFigureOut">
              <a:rPr lang="en-US" smtClean="0"/>
              <a:t>2/22/2018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681C6-B370-A944-B2DC-38E477BF4D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2374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6D103-CC7C-A940-876B-710F5A379F14}" type="datetimeFigureOut">
              <a:rPr lang="en-US" smtClean="0"/>
              <a:t>2/22/2018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681C6-B370-A944-B2DC-38E477BF4D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3935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6D103-CC7C-A940-876B-710F5A379F14}" type="datetimeFigureOut">
              <a:rPr lang="en-US" smtClean="0"/>
              <a:t>2/22/2018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681C6-B370-A944-B2DC-38E477BF4D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5221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6D103-CC7C-A940-876B-710F5A379F14}" type="datetimeFigureOut">
              <a:rPr lang="en-US" smtClean="0"/>
              <a:t>2/22/2018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681C6-B370-A944-B2DC-38E477BF4D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701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6D103-CC7C-A940-876B-710F5A379F14}" type="datetimeFigureOut">
              <a:rPr lang="en-US" smtClean="0"/>
              <a:t>2/22/2018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681C6-B370-A944-B2DC-38E477BF4D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4662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6D103-CC7C-A940-876B-710F5A379F14}" type="datetimeFigureOut">
              <a:rPr lang="en-US" smtClean="0"/>
              <a:t>2/22/2018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681C6-B370-A944-B2DC-38E477BF4D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3594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56D103-CC7C-A940-876B-710F5A379F14}" type="datetimeFigureOut">
              <a:rPr lang="en-US" smtClean="0"/>
              <a:t>2/22/2018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7681C6-B370-A944-B2DC-38E477BF4D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761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tiff"/><Relationship Id="rId5" Type="http://schemas.openxmlformats.org/officeDocument/2006/relationships/image" Target="../media/image10.tiff"/><Relationship Id="rId4" Type="http://schemas.openxmlformats.org/officeDocument/2006/relationships/image" Target="../media/image9.tif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1464" y="923330"/>
            <a:ext cx="6589071" cy="567959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26D9EB5-0465-497F-B1CD-C00944698A0A}"/>
              </a:ext>
            </a:extLst>
          </p:cNvPr>
          <p:cNvSpPr/>
          <p:nvPr/>
        </p:nvSpPr>
        <p:spPr>
          <a:xfrm>
            <a:off x="4955303" y="0"/>
            <a:ext cx="228139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Viruses</a:t>
            </a:r>
            <a:endParaRPr lang="en-IN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9975257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86967" y="827539"/>
            <a:ext cx="2618064" cy="998086"/>
          </a:xfrm>
        </p:spPr>
        <p:txBody>
          <a:bodyPr>
            <a:normAutofit/>
          </a:bodyPr>
          <a:lstStyle/>
          <a:p>
            <a:r>
              <a:rPr lang="en-US" sz="4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Host-range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38642" y="1825625"/>
            <a:ext cx="5514713" cy="3669164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3200" b="1" dirty="0"/>
              <a:t>Limited Host range</a:t>
            </a:r>
          </a:p>
          <a:p>
            <a:pPr lvl="1">
              <a:lnSpc>
                <a:spcPct val="150000"/>
              </a:lnSpc>
            </a:pPr>
            <a:r>
              <a:rPr lang="en-US" sz="3200" dirty="0"/>
              <a:t>Ex: </a:t>
            </a:r>
            <a:r>
              <a:rPr lang="en-US" sz="3200" b="1" i="1" dirty="0"/>
              <a:t>Measles virus </a:t>
            </a:r>
            <a:r>
              <a:rPr lang="en-US" sz="3200" dirty="0"/>
              <a:t>- </a:t>
            </a:r>
            <a:r>
              <a:rPr lang="en-US" sz="3200" i="1" dirty="0"/>
              <a:t>Humans</a:t>
            </a:r>
          </a:p>
          <a:p>
            <a:pPr>
              <a:lnSpc>
                <a:spcPct val="150000"/>
              </a:lnSpc>
            </a:pPr>
            <a:r>
              <a:rPr lang="en-US" sz="3200" b="1" dirty="0"/>
              <a:t>Wide host range</a:t>
            </a:r>
          </a:p>
          <a:p>
            <a:pPr lvl="1">
              <a:lnSpc>
                <a:spcPct val="150000"/>
              </a:lnSpc>
            </a:pPr>
            <a:r>
              <a:rPr lang="en-US" sz="3200" dirty="0"/>
              <a:t>Ex. </a:t>
            </a:r>
            <a:r>
              <a:rPr lang="en-US" sz="3200" b="1" i="1" dirty="0"/>
              <a:t>West Nile virus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22695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3363" y="1101438"/>
            <a:ext cx="4985274" cy="4655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5354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5344486" cy="775778"/>
          </a:xfrm>
        </p:spPr>
        <p:txBody>
          <a:bodyPr/>
          <a:lstStyle/>
          <a:p>
            <a:r>
              <a:rPr lang="en-US" sz="4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Beijerinck’s experiment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53044" y="0"/>
            <a:ext cx="6769618" cy="6780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379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25462" y="-2254"/>
            <a:ext cx="8940876" cy="686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6411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84183" y="641484"/>
            <a:ext cx="9851472" cy="6216516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B9D18572-3E3A-4752-B260-B894BF87E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626292" cy="876446"/>
          </a:xfrm>
        </p:spPr>
        <p:txBody>
          <a:bodyPr>
            <a:normAutofit/>
          </a:bodyPr>
          <a:lstStyle/>
          <a:p>
            <a:r>
              <a:rPr lang="en-US" sz="4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Replicative cycles of bacteriophages</a:t>
            </a:r>
          </a:p>
        </p:txBody>
      </p:sp>
    </p:spTree>
    <p:extLst>
      <p:ext uri="{BB962C8B-B14F-4D97-AF65-F5344CB8AC3E}">
        <p14:creationId xmlns:p14="http://schemas.microsoft.com/office/powerpoint/2010/main" val="12771609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50970" y="0"/>
            <a:ext cx="9941030" cy="6858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3A80B9-DE8F-4800-BF9C-218227999875}"/>
              </a:ext>
            </a:extLst>
          </p:cNvPr>
          <p:cNvSpPr txBox="1">
            <a:spLocks/>
          </p:cNvSpPr>
          <p:nvPr/>
        </p:nvSpPr>
        <p:spPr>
          <a:xfrm>
            <a:off x="0" y="1696613"/>
            <a:ext cx="2608976" cy="212876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/>
              <a:t>Lysogeny may increase virulence of certain pathogenic bacteria</a:t>
            </a:r>
          </a:p>
        </p:txBody>
      </p:sp>
    </p:spTree>
    <p:extLst>
      <p:ext uri="{BB962C8B-B14F-4D97-AF65-F5344CB8AC3E}">
        <p14:creationId xmlns:p14="http://schemas.microsoft.com/office/powerpoint/2010/main" val="19944614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3345" y="269888"/>
            <a:ext cx="5344252" cy="335779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137" y="3765522"/>
            <a:ext cx="4928035" cy="75231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8889" y="353778"/>
            <a:ext cx="4704517" cy="248830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2137" y="4517841"/>
            <a:ext cx="4926667" cy="97062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2758190"/>
            <a:ext cx="4860924" cy="2956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190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82099" y="-2599"/>
            <a:ext cx="4622334" cy="6856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7977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-1" b="1407"/>
          <a:stretch/>
        </p:blipFill>
        <p:spPr>
          <a:xfrm>
            <a:off x="814931" y="0"/>
            <a:ext cx="10562137" cy="6856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3229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</TotalTime>
  <Words>33</Words>
  <Application>Microsoft Office PowerPoint</Application>
  <PresentationFormat>Widescreen</PresentationFormat>
  <Paragraphs>9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Beijerinck’s experiment</vt:lpstr>
      <vt:lpstr>PowerPoint Presentation</vt:lpstr>
      <vt:lpstr>Replicative cycles of bacteriophages</vt:lpstr>
      <vt:lpstr>PowerPoint Presentation</vt:lpstr>
      <vt:lpstr>PowerPoint Presentation</vt:lpstr>
      <vt:lpstr>PowerPoint Presentation</vt:lpstr>
      <vt:lpstr>PowerPoint Presentation</vt:lpstr>
      <vt:lpstr>Host-range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Viruses</dc:title>
  <dc:creator>Microsoft Office User</dc:creator>
  <cp:lastModifiedBy>Sabu John</cp:lastModifiedBy>
  <cp:revision>22</cp:revision>
  <dcterms:created xsi:type="dcterms:W3CDTF">2018-02-13T04:01:36Z</dcterms:created>
  <dcterms:modified xsi:type="dcterms:W3CDTF">2018-02-22T13:58:02Z</dcterms:modified>
</cp:coreProperties>
</file>